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405" r:id="rId45"/>
    <p:sldId id="333" r:id="rId46"/>
    <p:sldId id="381" r:id="rId47"/>
    <p:sldId id="377" r:id="rId48"/>
    <p:sldId id="378" r:id="rId49"/>
    <p:sldId id="319" r:id="rId50"/>
    <p:sldId id="379" r:id="rId51"/>
    <p:sldId id="380" r:id="rId52"/>
    <p:sldId id="345" r:id="rId53"/>
    <p:sldId id="421" r:id="rId54"/>
    <p:sldId id="335" r:id="rId55"/>
    <p:sldId id="293" r:id="rId56"/>
    <p:sldId id="295" r:id="rId57"/>
    <p:sldId id="425" r:id="rId58"/>
    <p:sldId id="336" r:id="rId59"/>
    <p:sldId id="422" r:id="rId60"/>
    <p:sldId id="423" r:id="rId61"/>
    <p:sldId id="426" r:id="rId62"/>
    <p:sldId id="337" r:id="rId63"/>
    <p:sldId id="256" r:id="rId64"/>
    <p:sldId id="257" r:id="rId65"/>
    <p:sldId id="258" r:id="rId66"/>
    <p:sldId id="259" r:id="rId67"/>
    <p:sldId id="260" r:id="rId68"/>
    <p:sldId id="261" r:id="rId69"/>
    <p:sldId id="263" r:id="rId70"/>
    <p:sldId id="341" r:id="rId71"/>
    <p:sldId id="346" r:id="rId72"/>
    <p:sldId id="365" r:id="rId73"/>
    <p:sldId id="366" r:id="rId74"/>
    <p:sldId id="367" r:id="rId75"/>
    <p:sldId id="382" r:id="rId76"/>
    <p:sldId id="383" r:id="rId77"/>
    <p:sldId id="368" r:id="rId78"/>
    <p:sldId id="369" r:id="rId79"/>
    <p:sldId id="385" r:id="rId80"/>
    <p:sldId id="384" r:id="rId81"/>
    <p:sldId id="386" r:id="rId82"/>
    <p:sldId id="416" r:id="rId83"/>
    <p:sldId id="415" r:id="rId84"/>
    <p:sldId id="417" r:id="rId85"/>
    <p:sldId id="387" r:id="rId86"/>
    <p:sldId id="388" r:id="rId87"/>
    <p:sldId id="419" r:id="rId88"/>
    <p:sldId id="389" r:id="rId89"/>
    <p:sldId id="390" r:id="rId90"/>
    <p:sldId id="391" r:id="rId91"/>
    <p:sldId id="392" r:id="rId92"/>
    <p:sldId id="393" r:id="rId93"/>
    <p:sldId id="394" r:id="rId94"/>
    <p:sldId id="395" r:id="rId95"/>
    <p:sldId id="414" r:id="rId96"/>
    <p:sldId id="396" r:id="rId97"/>
    <p:sldId id="397" r:id="rId98"/>
    <p:sldId id="398" r:id="rId99"/>
    <p:sldId id="407" r:id="rId100"/>
    <p:sldId id="409" r:id="rId101"/>
    <p:sldId id="410" r:id="rId102"/>
    <p:sldId id="412" r:id="rId103"/>
    <p:sldId id="413" r:id="rId104"/>
    <p:sldId id="427" r:id="rId105"/>
    <p:sldId id="347" r:id="rId106"/>
    <p:sldId id="294" r:id="rId107"/>
    <p:sldId id="420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0" autoAdjust="0"/>
  </p:normalViewPr>
  <p:slideViewPr>
    <p:cSldViewPr snapToGrid="0">
      <p:cViewPr>
        <p:scale>
          <a:sx n="60" d="100"/>
          <a:sy n="60" d="100"/>
        </p:scale>
        <p:origin x="1522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36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5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5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10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.png"/><Relationship Id="rId4" Type="http://schemas.openxmlformats.org/officeDocument/2006/relationships/image" Target="../media/image1420.png"/><Relationship Id="rId9" Type="http://schemas.openxmlformats.org/officeDocument/2006/relationships/image" Target="../media/image1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1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48.png"/><Relationship Id="rId4" Type="http://schemas.openxmlformats.org/officeDocument/2006/relationships/image" Target="../media/image151.png"/><Relationship Id="rId9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51" y="1472334"/>
            <a:ext cx="9598110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itting, small, table, people&#10;&#10;Description automatically generated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9" y="1395445"/>
            <a:ext cx="10899414" cy="5313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1177857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190" r="-12658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blipFill>
                <a:blip r:embed="rId26"/>
                <a:stretch>
                  <a:fillRect l="-15190" r="-12658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7"/>
            <a:ext cx="218804" cy="55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1763071" y="5824038"/>
            <a:ext cx="9295173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6365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46376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2696" y="2394970"/>
              <a:ext cx="2451942" cy="3708949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Unknown how accurate this would be.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A521C83-B4E1-4F00-AD3A-3A93662B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9" y="1688242"/>
            <a:ext cx="9163317" cy="48046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7243</Words>
  <Application>Microsoft Office PowerPoint</Application>
  <PresentationFormat>Widescreen</PresentationFormat>
  <Paragraphs>2195</Paragraphs>
  <Slides>107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</vt:lpstr>
      <vt:lpstr>Algorithm inherent error is ±0.7° based on a 4-point Ground Track </vt:lpstr>
      <vt:lpstr>We can reduce TDoA intrinsic error with a few strategies.</vt:lpstr>
      <vt:lpstr>With higher planes, error decreases to ±0.0003 degree in Elevation and ±0.0025 degree in Azimuth.</vt:lpstr>
      <vt:lpstr>The downside to solving on planes Gigameters away is the reference point.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Both Mean Distance and having the smallest max angle makes the best triangle. 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168</cp:revision>
  <dcterms:created xsi:type="dcterms:W3CDTF">2019-10-18T04:17:12Z</dcterms:created>
  <dcterms:modified xsi:type="dcterms:W3CDTF">2019-12-10T17:26:27Z</dcterms:modified>
</cp:coreProperties>
</file>